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D57B3-77FC-2B44-9F2C-D179C4FAA9DD}" type="datetimeFigureOut">
              <a:rPr lang="sv-SE" smtClean="0"/>
              <a:t>2024-06-10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043E4-1C1B-7444-8CD0-7A634F3EA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46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Du tömmer förpackningen väl och plattar ut den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15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Kvar blir bara pappersmassa,</a:t>
            </a:r>
            <a:r>
              <a:rPr lang="sv-SE" baseline="0" dirty="0"/>
              <a:t> som torkas och blir till stora jätterullar av ny kartong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7776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Den nygamla kartongen kan sedan skäras till ark och bli nya kartonger</a:t>
            </a:r>
            <a:r>
              <a:rPr lang="sv-SE" baseline="0" dirty="0"/>
              <a:t> som glasspaket, flingpaket, pizzakartonger med mera.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6342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Här ser du några exempel på förpackningar som är gjorda av återvunnen kartong från Fiskeby Board.…Så glöm inte </a:t>
            </a:r>
            <a:r>
              <a:rPr lang="sv-SE"/>
              <a:t>att kartongförpackningar:</a:t>
            </a:r>
            <a:r>
              <a:rPr lang="sv-SE" baseline="0"/>
              <a:t> </a:t>
            </a:r>
            <a:endParaRPr lang="sv-SE" baseline="0" dirty="0"/>
          </a:p>
          <a:p>
            <a:pPr marL="171450" indent="-171450">
              <a:buFontTx/>
              <a:buChar char="-"/>
            </a:pPr>
            <a:r>
              <a:rPr lang="sv-SE" baseline="0" dirty="0"/>
              <a:t>Är lätt att återvinna</a:t>
            </a:r>
          </a:p>
          <a:p>
            <a:pPr marL="171450" indent="-171450">
              <a:buFontTx/>
              <a:buChar char="-"/>
            </a:pPr>
            <a:r>
              <a:rPr lang="sv-SE" baseline="0" dirty="0"/>
              <a:t>Det är rätt för miljön att återvinna</a:t>
            </a:r>
          </a:p>
          <a:p>
            <a:pPr marL="171450" indent="-171450">
              <a:buFontTx/>
              <a:buChar char="-"/>
            </a:pPr>
            <a:r>
              <a:rPr lang="sv-SE" baseline="0" dirty="0"/>
              <a:t>Är en värdefull råvara för nya produkter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2047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effectLst/>
                <a:latin typeface="+mn-lt"/>
              </a:rPr>
              <a:t>Enligt EU:s direktiv ska locket eller korken sitta fast på förpackningen under hela förpackningens livslängd. Det betyder att hela förpackningen, inklusive kork, sorteras som</a:t>
            </a:r>
          </a:p>
          <a:p>
            <a:r>
              <a:rPr lang="sv-SE" dirty="0">
                <a:effectLst/>
                <a:latin typeface="+mn-lt"/>
              </a:rPr>
              <a:t>pappersförpackning.</a:t>
            </a:r>
          </a:p>
          <a:p>
            <a:endParaRPr lang="sv-SE" dirty="0">
              <a:effectLst/>
              <a:latin typeface="Helvetica" pitchFamily="2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5361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Materialet i containrarna med insamlade pappersförpackningar pressas samman i stora balar, som körs till Fiskeby Board i Norrköping. Fiskeby Board är ett kartongbruk som återvinner kartong både från Sverige och andra länder.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1000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Det här är Micke som jobbar på Fiskeby Board. Här tar han ut prover ur balarna med en stor borr.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544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Proverna torkas och sorteras i olika typer av kartong som till exempel </a:t>
            </a:r>
            <a:r>
              <a:rPr lang="sv-SE" baseline="0" dirty="0"/>
              <a:t>wellpapp, flingpaket och kartongförpackningar med mera. Proverna vägs och sedan kan man statistiskt räkna ut hur mycket kartongförpackningar som återvinns i Sverige varje månad. Kommer ni ihåg hur många kartongförpackningar som återvinns i Sverige?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8083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… för att sedan åka vidare på det</a:t>
            </a:r>
            <a:r>
              <a:rPr lang="sv-SE" baseline="0" dirty="0"/>
              <a:t> löpande bandet…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8087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Balarna läggs på ett löpande band där de först öppnas upp…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2703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… och</a:t>
            </a:r>
            <a:r>
              <a:rPr lang="sv-SE" baseline="0" dirty="0"/>
              <a:t> åker</a:t>
            </a:r>
            <a:r>
              <a:rPr lang="sv-SE" dirty="0"/>
              <a:t> till den jättestora trumman där materialet löses upp med bara vatten under</a:t>
            </a:r>
            <a:r>
              <a:rPr lang="sv-SE" baseline="0" dirty="0"/>
              <a:t> </a:t>
            </a:r>
            <a:r>
              <a:rPr lang="sv-SE" dirty="0"/>
              <a:t>omrörning.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7706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Omrörningen och vattnet gör att det blir till en pappersgröt.</a:t>
            </a:r>
            <a:r>
              <a:rPr lang="sv-SE" baseline="0" dirty="0"/>
              <a:t> </a:t>
            </a:r>
            <a:r>
              <a:rPr lang="sv-SE" dirty="0"/>
              <a:t>Plast och allt annat material och ev. skräp som följt med silas bort.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02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650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754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06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046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422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140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2024-06-10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185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2024-06-10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681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2024-06-10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222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4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128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BF1EE-01FC-324F-BB0F-6D737125BB82}" type="datetimeFigureOut">
              <a:rPr lang="sv-SE" smtClean="0"/>
              <a:t>2024-06-10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130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4.emf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4.emf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4.emf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4049687"/>
            <a:ext cx="7772400" cy="1470025"/>
          </a:xfrm>
        </p:spPr>
        <p:txBody>
          <a:bodyPr/>
          <a:lstStyle/>
          <a:p>
            <a:r>
              <a:rPr lang="sv-SE" dirty="0"/>
              <a:t>En kartongförpacknings</a:t>
            </a:r>
            <a:br>
              <a:rPr lang="sv-SE" dirty="0"/>
            </a:br>
            <a:r>
              <a:rPr lang="sv-SE" dirty="0"/>
              <a:t>livscykel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3482508" y="9051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>
              <a:solidFill>
                <a:srgbClr val="FF0000"/>
              </a:solidFill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995E0D4-6666-9446-BB02-88E483887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816" y="1250492"/>
            <a:ext cx="4885861" cy="277516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05AF9985-B65D-0F4C-B4F7-30519A00FD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07" y="6172274"/>
            <a:ext cx="1545459" cy="38327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FB15354-7F24-BC47-88DC-CA7B9146E0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410" y="6156890"/>
            <a:ext cx="1661074" cy="39865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AE0EF170-2C7F-6C75-75A9-2C9E8E27E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085" y="185118"/>
            <a:ext cx="1451343" cy="144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1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I_40687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54" y="618997"/>
            <a:ext cx="8581390" cy="5562759"/>
          </a:xfrm>
          <a:prstGeom prst="rect">
            <a:avLst/>
          </a:prstGeom>
        </p:spPr>
      </p:pic>
      <p:pic>
        <p:nvPicPr>
          <p:cNvPr id="4" name="Bildobjekt 3" descr="En dryckeskartongs livscykel1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39278364-64C2-D8E3-F35A-27F797648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085" y="185118"/>
            <a:ext cx="1451343" cy="144013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0DD0A0E-F1DB-6F19-356F-1CCB3A413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99" y="6180082"/>
            <a:ext cx="1557632" cy="40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3868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dryckeskartongs livscykel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29D047F-62B0-BAC3-7CF9-1016C3C39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085" y="185118"/>
            <a:ext cx="1451343" cy="1440136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54131849-8AC3-646D-7CE9-F9BDEC789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99" y="6180082"/>
            <a:ext cx="1557632" cy="40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938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dryckeskartongs livscykel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9614F08D-2413-4848-959E-F7553EB66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085" y="185118"/>
            <a:ext cx="1451343" cy="144013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923461D3-CF03-6E19-6610-ADD92D7C6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99" y="6180082"/>
            <a:ext cx="1557632" cy="40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043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ask, inomhus, design&#10;&#10;Automatiskt genererad beskrivning">
            <a:extLst>
              <a:ext uri="{FF2B5EF4-FFF2-40B4-BE49-F238E27FC236}">
                <a16:creationId xmlns:a16="http://schemas.microsoft.com/office/drawing/2014/main" id="{32BB761E-1BD6-82CB-1896-5E59DF09E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" y="268015"/>
            <a:ext cx="9143816" cy="6469247"/>
          </a:xfrm>
          <a:prstGeom prst="rect">
            <a:avLst/>
          </a:prstGeom>
          <a:noFill/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342F1ACB-77E1-5683-5498-0FCFAB7EA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085" y="185118"/>
            <a:ext cx="1451343" cy="144013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A7F98BB-EC5C-E5C2-447F-99A435DC3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99" y="6180082"/>
            <a:ext cx="1557632" cy="40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58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 descr="En bild som visar däggdjur, päls, leksak, plysch&#10;&#10;Automatiskt genererad beskrivning">
            <a:extLst>
              <a:ext uri="{FF2B5EF4-FFF2-40B4-BE49-F238E27FC236}">
                <a16:creationId xmlns:a16="http://schemas.microsoft.com/office/drawing/2014/main" id="{CA1CC26E-0FA2-5DDE-667C-6C0BBE851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741"/>
            <a:ext cx="9157027" cy="6848259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0E65F3F-3906-2F16-1B7B-77BB747D9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085" y="185118"/>
            <a:ext cx="1451343" cy="1440136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C458C2AC-2A20-F947-510C-26ACB62DB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99" y="6180082"/>
            <a:ext cx="1557632" cy="40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370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k 6">
            <a:extLst>
              <a:ext uri="{FF2B5EF4-FFF2-40B4-BE49-F238E27FC236}">
                <a16:creationId xmlns:a16="http://schemas.microsoft.com/office/drawing/2014/main" id="{719A8DA7-C245-E445-9D2B-DEA7D3EA1886}"/>
              </a:ext>
            </a:extLst>
          </p:cNvPr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Bildobjekt 1">
            <a:extLst>
              <a:ext uri="{FF2B5EF4-FFF2-40B4-BE49-F238E27FC236}">
                <a16:creationId xmlns:a16="http://schemas.microsoft.com/office/drawing/2014/main" id="{FBF7CCED-4D70-53AB-28D7-7354FF234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085" y="185118"/>
            <a:ext cx="1451343" cy="1440136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7F97B91A-E060-BDA1-D65C-DD449A9A1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99" y="6180082"/>
            <a:ext cx="1557632" cy="409903"/>
          </a:xfrm>
          <a:prstGeom prst="rect">
            <a:avLst/>
          </a:prstGeom>
        </p:spPr>
      </p:pic>
      <p:pic>
        <p:nvPicPr>
          <p:cNvPr id="10" name="Bildobjekt 9" descr="En bild som visar text, tecknad serie, vägg, inomhus&#10;&#10;Automatiskt genererad beskrivning">
            <a:extLst>
              <a:ext uri="{FF2B5EF4-FFF2-40B4-BE49-F238E27FC236}">
                <a16:creationId xmlns:a16="http://schemas.microsoft.com/office/drawing/2014/main" id="{A1356505-5C4B-CF96-CE3C-D83F6F0914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5" r="-35"/>
          <a:stretch/>
        </p:blipFill>
        <p:spPr>
          <a:xfrm>
            <a:off x="-230523" y="-20526"/>
            <a:ext cx="9633791" cy="687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4424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C_IB11478_2015-04-02_print 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6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FD243BF7-0689-182E-D338-7ABD430B7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085" y="185118"/>
            <a:ext cx="1451343" cy="144013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E3A6145-E6E0-BD3A-A7B4-2C172A413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99" y="6180082"/>
            <a:ext cx="1557632" cy="40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7860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D_Picture 1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302BE8E-39FD-1A9F-A8F1-2A1EFAE80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085" y="185118"/>
            <a:ext cx="1451343" cy="144013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5D9D964B-3DDF-72C3-0F07-3B3204220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99" y="6180082"/>
            <a:ext cx="1557632" cy="40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0938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_Picture 16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8221DCF-47C5-8DAA-694A-1B41BB5A6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085" y="185118"/>
            <a:ext cx="1451343" cy="144013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092A3D7-9618-70A7-929F-B3DE31F53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99" y="6180082"/>
            <a:ext cx="1557632" cy="40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2356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F_Picture 17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600" y="0"/>
            <a:ext cx="5122333" cy="6858000"/>
          </a:xfrm>
          <a:prstGeom prst="rect">
            <a:avLst/>
          </a:prstGeom>
        </p:spPr>
      </p:pic>
      <p:pic>
        <p:nvPicPr>
          <p:cNvPr id="4" name="Bildobjekt 3" descr="En dryckeskartongs livscykel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111F6139-B2AE-09B2-BE10-C236CEE04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085" y="185118"/>
            <a:ext cx="1451343" cy="144013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0C66B5E-0982-7740-45BF-623DEF025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99" y="6180082"/>
            <a:ext cx="1557632" cy="40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871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G_40684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857" y="-44157"/>
            <a:ext cx="4826000" cy="6929223"/>
          </a:xfrm>
          <a:prstGeom prst="rect">
            <a:avLst/>
          </a:prstGeom>
        </p:spPr>
      </p:pic>
      <p:pic>
        <p:nvPicPr>
          <p:cNvPr id="3" name="Bildobjekt 2" descr="En dryckeskartongs livscykel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D86A46E-9D8C-3F22-45A0-FA1A391AF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085" y="185118"/>
            <a:ext cx="1451343" cy="144013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576D1B6-9D3E-2F9A-7345-EF3E3DABB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99" y="6180082"/>
            <a:ext cx="1557632" cy="40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8933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_Picture 17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3AD6C6F0-65EF-32A8-1F64-F75CF042D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085" y="185118"/>
            <a:ext cx="1451343" cy="144013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8500069-2BCB-C1EF-D669-764995D81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99" y="6180082"/>
            <a:ext cx="1557632" cy="40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5725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305</Words>
  <Application>Microsoft Macintosh PowerPoint</Application>
  <PresentationFormat>Bildspel på skärmen (4:3)</PresentationFormat>
  <Paragraphs>29</Paragraphs>
  <Slides>13</Slides>
  <Notes>12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7" baseType="lpstr">
      <vt:lpstr>Arial</vt:lpstr>
      <vt:lpstr>Calibri</vt:lpstr>
      <vt:lpstr>Helvetica</vt:lpstr>
      <vt:lpstr>Office-tema</vt:lpstr>
      <vt:lpstr>En kartongförpacknings livscykel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From Form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Helena From</dc:creator>
  <cp:lastModifiedBy>helen</cp:lastModifiedBy>
  <cp:revision>35</cp:revision>
  <dcterms:created xsi:type="dcterms:W3CDTF">2015-05-20T11:41:58Z</dcterms:created>
  <dcterms:modified xsi:type="dcterms:W3CDTF">2024-06-10T12:42:47Z</dcterms:modified>
</cp:coreProperties>
</file>