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57B3-77FC-2B44-9F2C-D179C4FAA9DD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43E4-1C1B-7444-8CD0-7A634F3EA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6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Du tömmer förpackningen väl och plattar ut den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15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Kvar blir bara pappersmassa,</a:t>
            </a:r>
            <a:r>
              <a:rPr lang="sv-SE" baseline="0" dirty="0"/>
              <a:t> som torkas och blir till stora jätterullar av ny kartong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776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Den nygamla kartongen kan sedan skäras till ark och bli nya kartonger</a:t>
            </a:r>
            <a:r>
              <a:rPr lang="sv-SE" baseline="0" dirty="0"/>
              <a:t> som glasspaket, flingpaket, pizzakartonger med mera.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342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ser du några exempel på förpackningar som är gjorda av återvunnen kartong från Fiskeby Board.…Så glöm inte </a:t>
            </a:r>
            <a:r>
              <a:rPr lang="sv-SE"/>
              <a:t>att kartongförpackningar:</a:t>
            </a:r>
            <a:r>
              <a:rPr lang="sv-SE" baseline="0"/>
              <a:t> </a:t>
            </a:r>
            <a:endParaRPr lang="sv-SE" baseline="0" dirty="0"/>
          </a:p>
          <a:p>
            <a:pPr marL="171450" indent="-171450">
              <a:buFontTx/>
              <a:buChar char="-"/>
            </a:pPr>
            <a:r>
              <a:rPr lang="sv-SE" baseline="0" dirty="0"/>
              <a:t>Är lätt att återvinna</a:t>
            </a:r>
          </a:p>
          <a:p>
            <a:pPr marL="171450" indent="-171450">
              <a:buFontTx/>
              <a:buChar char="-"/>
            </a:pPr>
            <a:r>
              <a:rPr lang="sv-SE" baseline="0" dirty="0"/>
              <a:t>Det är rätt för miljön att återvinna</a:t>
            </a:r>
          </a:p>
          <a:p>
            <a:pPr marL="171450" indent="-171450">
              <a:buFontTx/>
              <a:buChar char="-"/>
            </a:pPr>
            <a:r>
              <a:rPr lang="sv-SE" baseline="0" dirty="0"/>
              <a:t>Är en värdefull råvara för nya produkter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204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Du lägger förpackningen i återvinningskärlet märkt ”pappersförpackningar”. Den lösa plastkorken som finns på </a:t>
            </a:r>
            <a:r>
              <a:rPr lang="sv-SE"/>
              <a:t>vissa kartongförpackningar </a:t>
            </a:r>
            <a:r>
              <a:rPr lang="sv-SE" dirty="0"/>
              <a:t>lägger du i plaståtervinningen. De ev. andra plastdelar som sitter fast i förpackningen kan du låta sitta kvar.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536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Materialet i containrarna med insamlade pappersförpackningar pressas samman i stora balar, som körs till Fiskeby Board i Norrköping. Fiskeby Board är ett kartongbruk som återvinner kartong både från Sverige och andra länder.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1000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här är Micke som jobbar på Fiskeby Board. Här tar han ut prover ur balarna med en stor borr.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54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Proverna torkas och sorteras i olika typer av kartong som till exempel </a:t>
            </a:r>
            <a:r>
              <a:rPr lang="sv-SE" baseline="0" dirty="0"/>
              <a:t>wellpapp, flingpaket och kartongförpackningar med mera. Proverna vägs och sedan kan man statistiskt räkna ut hur mycket kartongförpackningar som återvinns i Sverige varje månad. Kommer ni ihåg hur många kartongförpackningar som återvinns i Sverige?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808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… för att sedan åka vidare på det</a:t>
            </a:r>
            <a:r>
              <a:rPr lang="sv-SE" baseline="0" dirty="0"/>
              <a:t> löpande bandet…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808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Balarna läggs på ett löpande band där de först öppnas upp…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70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… och</a:t>
            </a:r>
            <a:r>
              <a:rPr lang="sv-SE" baseline="0" dirty="0"/>
              <a:t> åker</a:t>
            </a:r>
            <a:r>
              <a:rPr lang="sv-SE" dirty="0"/>
              <a:t> till den jättestora trumman där materialet löses upp med bara vatten under</a:t>
            </a:r>
            <a:r>
              <a:rPr lang="sv-SE" baseline="0" dirty="0"/>
              <a:t> </a:t>
            </a:r>
            <a:r>
              <a:rPr lang="sv-SE" dirty="0"/>
              <a:t>omrörning.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70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Omrörningen och vattnet gör att det blir till en pappersgröt.</a:t>
            </a:r>
            <a:r>
              <a:rPr lang="sv-SE" baseline="0" dirty="0"/>
              <a:t> </a:t>
            </a:r>
            <a:r>
              <a:rPr lang="sv-SE" dirty="0"/>
              <a:t>Plast och allt annat material och ev. skräp som följt med silas bort.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02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5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54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0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4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2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4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81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22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F1EE-01FC-324F-BB0F-6D737125BB82}" type="datetimeFigureOut">
              <a:rPr lang="sv-SE" smtClean="0"/>
              <a:t>2022-04-27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3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4049687"/>
            <a:ext cx="7772400" cy="1470025"/>
          </a:xfrm>
        </p:spPr>
        <p:txBody>
          <a:bodyPr/>
          <a:lstStyle/>
          <a:p>
            <a:r>
              <a:rPr lang="sv-SE" dirty="0"/>
              <a:t>En kartongförpacknings</a:t>
            </a:r>
            <a:br>
              <a:rPr lang="sv-SE" dirty="0"/>
            </a:br>
            <a:r>
              <a:rPr lang="sv-SE" dirty="0"/>
              <a:t>livscykel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482508" y="9051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995E0D4-6666-9446-BB02-88E48388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816" y="1250492"/>
            <a:ext cx="4885861" cy="277516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5AF9985-B65D-0F4C-B4F7-30519A00FD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86" y="6172274"/>
            <a:ext cx="1545459" cy="38327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FB15354-7F24-BC47-88DC-CA7B9146E0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410" y="6156890"/>
            <a:ext cx="1661074" cy="39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_40687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4" y="618997"/>
            <a:ext cx="8581390" cy="5562759"/>
          </a:xfrm>
          <a:prstGeom prst="rect">
            <a:avLst/>
          </a:prstGeom>
        </p:spPr>
      </p:pic>
      <p:pic>
        <p:nvPicPr>
          <p:cNvPr id="4" name="Bildobjekt 3" descr="En dryckeskartongs livscykel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63868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dryckeskartongs livscykel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96293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8043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dryckeskartongs livscykel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5958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A_IB00364_2015-05-08_INTERNAL_scre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0" y="381000"/>
            <a:ext cx="4064000" cy="6096000"/>
          </a:xfrm>
          <a:prstGeom prst="rect">
            <a:avLst/>
          </a:prstGeom>
        </p:spPr>
      </p:pic>
      <p:pic>
        <p:nvPicPr>
          <p:cNvPr id="5" name="Bildobjekt 4" descr="En bild som visar text, person, bord, inomhus&#10;&#10;Automatiskt genererad beskrivning">
            <a:extLst>
              <a:ext uri="{FF2B5EF4-FFF2-40B4-BE49-F238E27FC236}">
                <a16:creationId xmlns:a16="http://schemas.microsoft.com/office/drawing/2014/main" id="{8DF86637-1C5F-174E-A001-0D291E3A7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4788" y="0"/>
            <a:ext cx="5629212" cy="6858000"/>
          </a:xfrm>
          <a:prstGeom prst="rect">
            <a:avLst/>
          </a:prstGeom>
        </p:spPr>
      </p:pic>
      <p:pic>
        <p:nvPicPr>
          <p:cNvPr id="7" name="Bildobjekt 6" descr="En bild som visar text, bord, person, inomhus&#10;&#10;Automatiskt genererad beskrivning">
            <a:extLst>
              <a:ext uri="{FF2B5EF4-FFF2-40B4-BE49-F238E27FC236}">
                <a16:creationId xmlns:a16="http://schemas.microsoft.com/office/drawing/2014/main" id="{272AD4F9-4599-2B4D-A16B-04F4DE7AF2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B54016B6-5BEE-B24B-A4D4-D711B4747F2A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3370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person, inomhus&#10;&#10;Automatiskt genererad beskrivning">
            <a:extLst>
              <a:ext uri="{FF2B5EF4-FFF2-40B4-BE49-F238E27FC236}">
                <a16:creationId xmlns:a16="http://schemas.microsoft.com/office/drawing/2014/main" id="{CFE2125B-AFE2-8D44-8BEE-E98488ED1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B6CF64C-1CED-C241-BD8A-6E811F74D3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cxnSp>
        <p:nvCxnSpPr>
          <p:cNvPr id="7" name="Rak 6">
            <a:extLst>
              <a:ext uri="{FF2B5EF4-FFF2-40B4-BE49-F238E27FC236}">
                <a16:creationId xmlns:a16="http://schemas.microsoft.com/office/drawing/2014/main" id="{719A8DA7-C245-E445-9D2B-DEA7D3EA1886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0442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C_IB11478_2015-04-02_prin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77860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_Picture 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00938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_Picture 1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52356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_Picture 17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  <p:pic>
        <p:nvPicPr>
          <p:cNvPr id="4" name="Bildobjekt 3" descr="En dryckeskartongs livscykel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9287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_40684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857" y="-44157"/>
            <a:ext cx="4826000" cy="6929223"/>
          </a:xfrm>
          <a:prstGeom prst="rect">
            <a:avLst/>
          </a:prstGeom>
        </p:spPr>
      </p:pic>
      <p:pic>
        <p:nvPicPr>
          <p:cNvPr id="3" name="Bildobjekt 2" descr="En dryckeskartongs livscykel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68933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_Picture 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7572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312</Words>
  <Application>Microsoft Macintosh PowerPoint</Application>
  <PresentationFormat>Bildspel på skärmen (4:3)</PresentationFormat>
  <Paragraphs>28</Paragraphs>
  <Slides>13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Office-tema</vt:lpstr>
      <vt:lpstr>En kartongförpacknings livscykel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From Form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From</dc:creator>
  <cp:lastModifiedBy>Helén Magnusson</cp:lastModifiedBy>
  <cp:revision>29</cp:revision>
  <dcterms:created xsi:type="dcterms:W3CDTF">2015-05-20T11:41:58Z</dcterms:created>
  <dcterms:modified xsi:type="dcterms:W3CDTF">2022-04-27T07:48:10Z</dcterms:modified>
</cp:coreProperties>
</file>